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56" r:id="rId4"/>
    <p:sldId id="262" r:id="rId5"/>
    <p:sldId id="257" r:id="rId6"/>
    <p:sldId id="258" r:id="rId7"/>
    <p:sldId id="259" r:id="rId8"/>
    <p:sldId id="264" r:id="rId9"/>
    <p:sldId id="263" r:id="rId10"/>
    <p:sldId id="261" r:id="rId11"/>
    <p:sldId id="266" r:id="rId12"/>
    <p:sldId id="269" r:id="rId13"/>
    <p:sldId id="272" r:id="rId14"/>
    <p:sldId id="270" r:id="rId15"/>
    <p:sldId id="271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3648" y="-1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ccounts.google.com/ServiceLogin?service=oz&amp;continue=https://plus.google.com/?hl=en-US&amp;gpsrc=gplp0&amp;hl=en-U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join.m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ccounts.google.com/ServiceLogin?service=oz&amp;continue=https://plus.google.com/?hl=en-US&amp;gpsrc=gplp0&amp;hl=en-US" TargetMode="Externa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join.m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accounts.google.com/ServiceLogin?service=oz&amp;continue=https://plus.google.com/?hl=en-US&amp;gpsrc=gplp0&amp;hl=en-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youtube.com/watch?feature=player_embedded&amp;v=e-AlxC400y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ccounts.google.com/ServiceLogin?service=oz&amp;continue=https://plus.google.com/?hl=en-US&amp;gpsrc=gplp0&amp;hl=en-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youtube.com/embed/7qlunRCjZ2U?cc_load_policy=0&amp;hl=en&amp;cc_lang_pref=en&amp;autoplay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Video Conference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Steve Hecht</a:t>
            </a:r>
          </a:p>
          <a:p>
            <a:endParaRPr lang="en-US" dirty="0"/>
          </a:p>
        </p:txBody>
      </p:sp>
      <p:sp>
        <p:nvSpPr>
          <p:cNvPr id="7" name="Action Button: Home 6">
            <a:hlinkClick r:id="rId2" highlightClick="1"/>
          </p:cNvPr>
          <p:cNvSpPr/>
          <p:nvPr/>
        </p:nvSpPr>
        <p:spPr>
          <a:xfrm>
            <a:off x="8133382" y="6408394"/>
            <a:ext cx="717366" cy="41082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9026" y="2438400"/>
            <a:ext cx="8691721" cy="3790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 we will go over some useful and FREE tools for interacting with students.</a:t>
            </a:r>
          </a:p>
          <a:p>
            <a:pPr>
              <a:tabLst>
                <a:tab pos="862013" algn="l"/>
              </a:tabLst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Google+ (better than Skype!) for</a:t>
            </a:r>
          </a:p>
          <a:p>
            <a:pPr>
              <a:tabLst>
                <a:tab pos="862013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a.  Video conferencing </a:t>
            </a:r>
          </a:p>
          <a:p>
            <a:pPr>
              <a:tabLst>
                <a:tab pos="862013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b.  Saving/exchanging documents</a:t>
            </a:r>
          </a:p>
          <a:p>
            <a:pPr>
              <a:tabLst>
                <a:tab pos="862013" algn="l"/>
              </a:tabLs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interak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Join.me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a.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Remote access to a computer for document   </a:t>
            </a: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editing,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862013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7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 and Share Files with Google Drive</a:t>
            </a:r>
            <a:endParaRPr lang="en-US" dirty="0"/>
          </a:p>
        </p:txBody>
      </p:sp>
      <p:pic>
        <p:nvPicPr>
          <p:cNvPr id="4" name="Content Placeholder 3" descr="Screen shot 2012-10-23 at 11.43.1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" b="3795"/>
          <a:stretch>
            <a:fillRect/>
          </a:stretch>
        </p:blipFill>
        <p:spPr>
          <a:xfrm>
            <a:off x="1504649" y="2133600"/>
            <a:ext cx="7353602" cy="4148759"/>
          </a:xfrm>
        </p:spPr>
      </p:pic>
    </p:spTree>
    <p:extLst>
      <p:ext uri="{BB962C8B-B14F-4D97-AF65-F5344CB8AC3E}">
        <p14:creationId xmlns:p14="http://schemas.microsoft.com/office/powerpoint/2010/main" val="265182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2" y="514268"/>
            <a:ext cx="8574087" cy="967840"/>
          </a:xfrm>
        </p:spPr>
        <p:txBody>
          <a:bodyPr/>
          <a:lstStyle/>
          <a:p>
            <a:pPr algn="ctr"/>
            <a:r>
              <a:rPr lang="en-US" dirty="0"/>
              <a:t>Now Let’s Turn to </a:t>
            </a:r>
            <a:r>
              <a:rPr lang="en-US" dirty="0" smtClean="0"/>
              <a:t>Join.me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7655" y="5784577"/>
            <a:ext cx="8548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Get everybody on the same page, when they're not in the same room, instantly. Review documents and designs</a:t>
            </a:r>
            <a:r>
              <a:rPr lang="en-US" dirty="0" smtClean="0"/>
              <a:t>. </a:t>
            </a:r>
            <a:r>
              <a:rPr lang="en-US" b="1" dirty="0" err="1"/>
              <a:t>J</a:t>
            </a:r>
            <a:r>
              <a:rPr lang="en-US" b="1" dirty="0" err="1" smtClean="0"/>
              <a:t>oin.me</a:t>
            </a:r>
            <a:r>
              <a:rPr lang="en-US" dirty="0" smtClean="0"/>
              <a:t> </a:t>
            </a:r>
            <a:r>
              <a:rPr lang="en-US" dirty="0"/>
              <a:t>is a ridiculously simple screen sharing tool for meetings on the fly.</a:t>
            </a:r>
          </a:p>
        </p:txBody>
      </p:sp>
      <p:pic>
        <p:nvPicPr>
          <p:cNvPr id="5" name="Picture 4" descr="Screen shot 2012-10-23 at 12.06.5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04" y="1942655"/>
            <a:ext cx="5460225" cy="37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/>
              <a:t>join.me/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9026" y="2438400"/>
            <a:ext cx="8691721" cy="379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  <a:tabLst>
                <a:tab pos="862013" algn="l"/>
              </a:tabLs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Join.me, users can connect to someone’s computer for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a.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Providing technical assistance with   </a:t>
            </a: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computer issues</a:t>
            </a: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b.  Edit a document with the student</a:t>
            </a: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c.  Providing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presentation</a:t>
            </a:r>
          </a:p>
          <a:p>
            <a:pPr lvl="0">
              <a:buClrTx/>
              <a:buSzTx/>
              <a:tabLst>
                <a:tab pos="862013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d.  etc.              </a:t>
            </a:r>
          </a:p>
          <a:p>
            <a:pPr lvl="0">
              <a:buClrTx/>
              <a:buSzTx/>
              <a:tabLst>
                <a:tab pos="862013" algn="l"/>
              </a:tabLst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Tx/>
              <a:buSzTx/>
              <a:buFont typeface="Arial" pitchFamily="34" charset="0"/>
              <a:buChar char="•"/>
              <a:tabLst>
                <a:tab pos="862013" algn="l"/>
              </a:tabLst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862013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2" highlightClick="1"/>
          </p:cNvPr>
          <p:cNvSpPr/>
          <p:nvPr/>
        </p:nvSpPr>
        <p:spPr>
          <a:xfrm>
            <a:off x="8190231" y="6296987"/>
            <a:ext cx="717366" cy="41082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Let’s Turn to Join.me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Steve Hecht</a:t>
            </a:r>
          </a:p>
          <a:p>
            <a:endParaRPr lang="en-US" dirty="0"/>
          </a:p>
        </p:txBody>
      </p:sp>
      <p:sp>
        <p:nvSpPr>
          <p:cNvPr id="7" name="Action Button: Home 6">
            <a:hlinkClick r:id="rId2" highlightClick="1"/>
          </p:cNvPr>
          <p:cNvSpPr/>
          <p:nvPr/>
        </p:nvSpPr>
        <p:spPr>
          <a:xfrm>
            <a:off x="8133382" y="6408394"/>
            <a:ext cx="717366" cy="41082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" y="2144724"/>
            <a:ext cx="8030543" cy="46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3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join.me</a:t>
            </a:r>
            <a:r>
              <a:rPr lang="en-US" dirty="0"/>
              <a:t>/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724429"/>
            <a:ext cx="9507801" cy="58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267200" y="3280229"/>
            <a:ext cx="4281714" cy="3222171"/>
          </a:xfrm>
          <a:prstGeom prst="wedgeEllipseCallout">
            <a:avLst>
              <a:gd name="adj1" fmla="val -46257"/>
              <a:gd name="adj2" fmla="val -86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/>
              <a:t>9-digit number is used so that others can join into your conference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64255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join.me</a:t>
            </a:r>
            <a:r>
              <a:rPr lang="en-US" dirty="0"/>
              <a:t>/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1724429"/>
            <a:ext cx="9507801" cy="58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267200" y="3280229"/>
            <a:ext cx="4281714" cy="3222171"/>
          </a:xfrm>
          <a:prstGeom prst="wedgeEllipseCallout">
            <a:avLst>
              <a:gd name="adj1" fmla="val -64901"/>
              <a:gd name="adj2" fmla="val -757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/>
              <a:t>Both voice and chat allow users to communicate during session. </a:t>
            </a:r>
            <a:endParaRPr lang="en-US" sz="3300" dirty="0"/>
          </a:p>
        </p:txBody>
      </p:sp>
      <p:sp>
        <p:nvSpPr>
          <p:cNvPr id="5" name="Action Button: Home 4">
            <a:hlinkClick r:id="rId3" highlightClick="1"/>
          </p:cNvPr>
          <p:cNvSpPr/>
          <p:nvPr/>
        </p:nvSpPr>
        <p:spPr>
          <a:xfrm>
            <a:off x="8190231" y="6296987"/>
            <a:ext cx="717366" cy="41082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57181" y="3693794"/>
            <a:ext cx="6727735" cy="1754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shecht@nova.edu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Tel. 954 262 8468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19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Video Conference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Steve Hecht</a:t>
            </a:r>
          </a:p>
          <a:p>
            <a:endParaRPr lang="en-US" dirty="0"/>
          </a:p>
        </p:txBody>
      </p:sp>
      <p:pic>
        <p:nvPicPr>
          <p:cNvPr id="5" name="Picture 4" descr="Screen shot 2012-10-23 at 11.55.2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175"/>
            <a:ext cx="9144000" cy="3209352"/>
          </a:xfrm>
          <a:prstGeom prst="rect">
            <a:avLst/>
          </a:prstGeom>
        </p:spPr>
      </p:pic>
      <p:sp>
        <p:nvSpPr>
          <p:cNvPr id="7" name="Action Button: Home 6">
            <a:hlinkClick r:id="rId3" highlightClick="1"/>
          </p:cNvPr>
          <p:cNvSpPr/>
          <p:nvPr/>
        </p:nvSpPr>
        <p:spPr>
          <a:xfrm>
            <a:off x="8133382" y="6408394"/>
            <a:ext cx="717366" cy="41082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4923" y="6352197"/>
            <a:ext cx="442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Https://accounts.google.com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211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+</a:t>
            </a:r>
            <a:endParaRPr lang="en-US" dirty="0"/>
          </a:p>
        </p:txBody>
      </p:sp>
      <p:pic>
        <p:nvPicPr>
          <p:cNvPr id="4" name="Picture 3" descr="Screen shot 2012-10-23 at 10.35.4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2" y="2079917"/>
            <a:ext cx="6737429" cy="4187407"/>
          </a:xfrm>
          <a:prstGeom prst="rect">
            <a:avLst/>
          </a:prstGeom>
        </p:spPr>
      </p:pic>
      <p:sp>
        <p:nvSpPr>
          <p:cNvPr id="7" name="Action Button: Information 6">
            <a:hlinkClick r:id="rId3" highlightClick="1"/>
          </p:cNvPr>
          <p:cNvSpPr/>
          <p:nvPr/>
        </p:nvSpPr>
        <p:spPr>
          <a:xfrm>
            <a:off x="1056652" y="4983230"/>
            <a:ext cx="436246" cy="353375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51063" y="4731160"/>
            <a:ext cx="562259" cy="378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2210265" y="4420922"/>
            <a:ext cx="319906" cy="27145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35719" y="3655015"/>
            <a:ext cx="1739492" cy="804686"/>
          </a:xfrm>
          <a:prstGeom prst="wedgeEllipseCallout">
            <a:avLst>
              <a:gd name="adj1" fmla="val 56194"/>
              <a:gd name="adj2" fmla="val 6000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341" y="3675221"/>
            <a:ext cx="1259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Grouping friends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09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Circles of Friends</a:t>
            </a:r>
            <a:endParaRPr lang="en-US" dirty="0"/>
          </a:p>
        </p:txBody>
      </p:sp>
      <p:pic>
        <p:nvPicPr>
          <p:cNvPr id="4" name="Picture 3" descr="Screen shot 2012-10-23 at 10.38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85" y="1745100"/>
            <a:ext cx="7050814" cy="4766036"/>
          </a:xfrm>
          <a:prstGeom prst="rect">
            <a:avLst/>
          </a:prstGeom>
        </p:spPr>
      </p:pic>
      <p:sp>
        <p:nvSpPr>
          <p:cNvPr id="5" name="Donut 4">
            <a:hlinkClick r:id="rId3"/>
          </p:cNvPr>
          <p:cNvSpPr/>
          <p:nvPr/>
        </p:nvSpPr>
        <p:spPr>
          <a:xfrm>
            <a:off x="367862" y="5693279"/>
            <a:ext cx="884446" cy="822960"/>
          </a:xfrm>
          <a:prstGeom prst="don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 a Hangout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6" y="1814286"/>
            <a:ext cx="8897256" cy="481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7713656" y="5649764"/>
            <a:ext cx="0" cy="62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981750" y="4476517"/>
            <a:ext cx="1463814" cy="1173247"/>
          </a:xfrm>
          <a:prstGeom prst="wedgeEllipseCallout">
            <a:avLst>
              <a:gd name="adj1" fmla="val 21749"/>
              <a:gd name="adj2" fmla="val -19009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4133" y="4863085"/>
            <a:ext cx="12590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Hangout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Action Button: Information 12">
            <a:hlinkClick r:id="rId3" highlightClick="1"/>
          </p:cNvPr>
          <p:cNvSpPr/>
          <p:nvPr/>
        </p:nvSpPr>
        <p:spPr>
          <a:xfrm>
            <a:off x="7495534" y="6271263"/>
            <a:ext cx="436246" cy="353375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312330"/>
            <a:ext cx="8574087" cy="967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Add People in your Circles or Others With Gmail account</a:t>
            </a:r>
            <a:endParaRPr lang="en-US" dirty="0"/>
          </a:p>
        </p:txBody>
      </p:sp>
      <p:pic>
        <p:nvPicPr>
          <p:cNvPr id="4" name="Picture 3" descr="Screen shot 2012-10-23 at 11.05.06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61" y="1726171"/>
            <a:ext cx="7011289" cy="488151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491163" y="2867025"/>
            <a:ext cx="1438275" cy="1299903"/>
          </a:xfrm>
          <a:prstGeom prst="wedgeEllipseCallout">
            <a:avLst>
              <a:gd name="adj1" fmla="val -191363"/>
              <a:gd name="adj2" fmla="val -584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Someone on Telephone Could Join Meeting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8306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creen shot 2012-10-23 at 11.32.5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805"/>
            <a:ext cx="9144000" cy="580147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360">
            <a:off x="-1770824" y="2970764"/>
            <a:ext cx="805069" cy="39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59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0-23 at 11.39.1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1" y="1725773"/>
            <a:ext cx="8717458" cy="51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 App Can Be Viewed in Session</a:t>
            </a:r>
            <a:endParaRPr lang="en-US" dirty="0"/>
          </a:p>
        </p:txBody>
      </p:sp>
      <p:pic>
        <p:nvPicPr>
          <p:cNvPr id="4" name="Picture 3" descr="Screen shot 2012-10-23 at 11.34.5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44" y="1780101"/>
            <a:ext cx="7147006" cy="45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561</TotalTime>
  <Words>246</Words>
  <Application>Microsoft Macintosh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Spectrum</vt:lpstr>
      <vt:lpstr>Free Video Conference Tools</vt:lpstr>
      <vt:lpstr>Free Video Conference Tools</vt:lpstr>
      <vt:lpstr>Google +</vt:lpstr>
      <vt:lpstr>Circles of Friends</vt:lpstr>
      <vt:lpstr>Start a Hangout</vt:lpstr>
      <vt:lpstr>Add People in your Circles or Others With Gmail account</vt:lpstr>
      <vt:lpstr>PowerPoint Presentation</vt:lpstr>
      <vt:lpstr>PowerPoint Presentation</vt:lpstr>
      <vt:lpstr>Screen App Can Be Viewed in Session</vt:lpstr>
      <vt:lpstr>Save and Share Files with Google Drive</vt:lpstr>
      <vt:lpstr>Now Let’s Turn to Join.me</vt:lpstr>
      <vt:lpstr>https://join.me/</vt:lpstr>
      <vt:lpstr>Now Let’s Turn to Join.me</vt:lpstr>
      <vt:lpstr>https://join.me/</vt:lpstr>
      <vt:lpstr>https://join.me/</vt:lpstr>
      <vt:lpstr>Q &amp;A</vt:lpstr>
    </vt:vector>
  </TitlesOfParts>
  <Company>NSU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Video Conference Tools</dc:title>
  <dc:creator>FVSC NSU</dc:creator>
  <cp:lastModifiedBy>FVSC</cp:lastModifiedBy>
  <cp:revision>25</cp:revision>
  <dcterms:created xsi:type="dcterms:W3CDTF">2012-10-23T14:32:16Z</dcterms:created>
  <dcterms:modified xsi:type="dcterms:W3CDTF">2012-10-29T13:51:38Z</dcterms:modified>
</cp:coreProperties>
</file>